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4D143-7C7D-4A90-8B70-6C1162C85C2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D2FD-ED3A-4A09-ABD9-80FC2B7B3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7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BF09C2-5CA8-4B34-A826-BC18F158C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766C47B-C4EC-4243-920D-1E3A15378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ED74B0-AAC7-42B9-8381-CF9E1A1F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781BEA-CEC2-49CC-85D9-5AF03C75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6D37BF6-2670-47D4-B122-5395A914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9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FD0B5E-0D4D-4515-93BD-9B19F6D53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798E2E5-8F79-4939-AE02-09CABB540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F8B2F7-9B61-4796-A7BD-A0B58FD4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EE26A9-784D-43E2-8C34-A4C29BAC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9590ED-2669-412B-B6DC-005E178E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4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46C7CFE-941F-4BC4-B8C0-510CCEA80B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F474AFD-417E-46B1-BAD1-37D79114D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62E966-CEF8-4724-9068-8F8E4D82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C1D7D2-417A-407D-93D6-6A96172F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211EDA-7F46-42DC-89D1-F825C3AE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2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58DBB7-F412-4C0F-A69C-7EF68851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3FF21E-3B29-4DA4-B3ED-18FDF842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9AE7D3-5C76-4581-A0F6-5AC55B2B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BA4EF0-978E-464E-A9AC-8F4C0D15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07A0E6F-CFD6-4A85-818B-0289452A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0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4D53F7-D9C4-4452-8D03-D874A573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4E048C-6D54-477C-AC99-991E4E38C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E2367A3-372F-4773-A103-F2A8C0D9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294D22-882C-44CD-940B-8841E5E8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5FA240-6951-4DC5-A7E9-E455CA8B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1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F8FD7F-E69E-4C58-A507-F8BA8A6D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096454-6AB6-4904-8A39-28AB815EC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38F218-C53C-4F8C-841E-CA3714DB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A643615-741D-43E2-82D3-A60E3D23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A5D422-45A1-4581-8599-91A70AAB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C0800BC-44D4-4784-97E8-F296C513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279C21-5AB4-496C-B470-3F1BA5CD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945ADBA-9C42-4C36-81E3-91FEE94F1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52A8EB0-ED51-4943-B50D-3F3FB6D37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E0A013F-A55D-497B-8525-E0D65770C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3A8A441-46A9-47A1-8C19-1DA5118AF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C5D3AAC-1EEE-430B-A81B-939F67BD1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10DD1A9-F092-4B34-97B7-D69B2680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000F888-1ED2-49D9-AE57-12B43A75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0393B9-A778-476B-AF9E-6D6747AE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D4E5BA2-BD1B-4E9E-B274-E43149C5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1409D9F-5C64-46AF-B70E-344F6163A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F36DC62-14C4-4C46-84C9-9085E0F8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0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55F307E-7832-4772-8D34-D3BEC396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57B70B4-2583-442E-98D4-72CFCD83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43A1395-5A5E-41E9-9728-383EF644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0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4F8173-FD53-4303-99B6-2699503A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29950E-C1F4-46D5-BAB6-03E6F01D9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0058472-3E33-4E41-9FE7-245F42109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B17C11C-3440-4F5E-B0E1-192AC573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E4CD458-A5E4-468E-8E46-17E4C3F8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A4E11D8-6AB0-4492-8B0A-53991584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6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4A9DFD-72FD-44FD-810B-C9C59C623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A482AF1-9C08-4BDE-9F02-F8E8C3767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CE30604-75C5-46CC-AC9F-C07F7A02B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04B9A7E-FCB1-4CA1-9D50-CBA4EC2A4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685FFBD-B916-434D-88E8-0508D07FC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C69EE3D-EA4A-4483-9B14-C0EC4F2B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7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3DFD5B-E0CF-4EF9-8046-1EA534AC1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D673907-7C95-4AC7-B038-B4384C4FC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BB0EE5-88A2-40F1-A5F6-14E819826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1/27/2022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8DE764-E9E1-4505-8E3A-50DB96755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FC81AB-852C-4047-B7F4-A5F339901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972CA-00B7-4215-90DA-AD925870F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0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8173F2-CED6-484C-80E2-F92BC585B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9"/>
            <a:ext cx="9895951" cy="97341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FFFFFF"/>
                </a:solidFill>
              </a:rPr>
              <a:t>Трансформация образовательной среды как ресурс повышения мотивации </a:t>
            </a:r>
            <a:r>
              <a:rPr lang="ru-RU" sz="3600" dirty="0" smtClean="0">
                <a:solidFill>
                  <a:srgbClr val="FFFFFF"/>
                </a:solidFill>
              </a:rPr>
              <a:t>школьников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841E6E-76BA-4B70-B1EF-47D1C200F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22745"/>
            <a:ext cx="9724031" cy="4378810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/>
              <a:t>ПРОГРАММА КРУГЛОГО СТОЛА</a:t>
            </a:r>
            <a:endParaRPr lang="ru-RU" sz="2000" dirty="0"/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16.00 -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16.10 </a:t>
            </a:r>
            <a:r>
              <a:rPr lang="ru-RU" sz="2000" dirty="0"/>
              <a:t>- Регистрация участников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16.10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16.15 </a:t>
            </a:r>
            <a:r>
              <a:rPr lang="ru-RU" sz="2000" dirty="0" smtClean="0"/>
              <a:t>– </a:t>
            </a:r>
            <a:r>
              <a:rPr lang="ru-RU" sz="2000" dirty="0"/>
              <a:t>П</a:t>
            </a:r>
            <a:r>
              <a:rPr lang="ru-RU" sz="2000" dirty="0" smtClean="0"/>
              <a:t>риветственное слово </a:t>
            </a:r>
            <a:r>
              <a:rPr lang="ru-RU" sz="2000" dirty="0"/>
              <a:t>- Михайлова С.Ф.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16.15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16.25 </a:t>
            </a:r>
            <a:r>
              <a:rPr lang="ru-RU" sz="2000" dirty="0"/>
              <a:t>- Использование сайта </a:t>
            </a:r>
            <a:r>
              <a:rPr lang="ru-RU" sz="2000" dirty="0" err="1"/>
              <a:t>ePals</a:t>
            </a:r>
            <a:r>
              <a:rPr lang="ru-RU" sz="2000" dirty="0"/>
              <a:t> на уроках </a:t>
            </a:r>
            <a:r>
              <a:rPr lang="ru-RU" sz="2000" dirty="0" smtClean="0"/>
              <a:t>английского </a:t>
            </a:r>
            <a:r>
              <a:rPr lang="ru-RU" sz="2000" dirty="0"/>
              <a:t>языка и во внеурочной деятельности как инструмент для повышения мотивации школьников - Сергеева </a:t>
            </a:r>
            <a:r>
              <a:rPr lang="ru-RU" sz="2000" dirty="0" smtClean="0"/>
              <a:t>Ж.В. (МАОУ </a:t>
            </a:r>
            <a:r>
              <a:rPr lang="ru-RU" sz="2000" dirty="0"/>
              <a:t>лицей </a:t>
            </a:r>
            <a:r>
              <a:rPr lang="ru-RU" sz="2000" dirty="0" smtClean="0"/>
              <a:t>№ 34 </a:t>
            </a:r>
            <a:r>
              <a:rPr lang="ru-RU" sz="2000" dirty="0" smtClean="0"/>
              <a:t>города Тюмени)</a:t>
            </a:r>
            <a:endParaRPr lang="ru-RU" sz="2000" dirty="0"/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16.25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16.35 </a:t>
            </a:r>
            <a:r>
              <a:rPr lang="ru-RU" sz="2000" dirty="0"/>
              <a:t>- Орфографический конкурс «Спеллинг» как </a:t>
            </a:r>
            <a:r>
              <a:rPr lang="ru-RU" sz="2000" dirty="0" smtClean="0"/>
              <a:t>инструмент </a:t>
            </a:r>
            <a:r>
              <a:rPr lang="ru-RU" sz="2000" dirty="0"/>
              <a:t>создания результативной </a:t>
            </a:r>
            <a:r>
              <a:rPr lang="ru-RU" sz="2000" dirty="0" smtClean="0"/>
              <a:t>образовательной </a:t>
            </a:r>
            <a:r>
              <a:rPr lang="ru-RU" sz="2000" dirty="0"/>
              <a:t>среды – Шаталов </a:t>
            </a:r>
            <a:r>
              <a:rPr lang="ru-RU" sz="2000" dirty="0" smtClean="0"/>
              <a:t>Е.А., Егорова </a:t>
            </a:r>
            <a:r>
              <a:rPr lang="ru-RU" sz="2000" dirty="0"/>
              <a:t>П.Е</a:t>
            </a:r>
            <a:r>
              <a:rPr lang="ru-RU" sz="2000" dirty="0" smtClean="0"/>
              <a:t>. (МАОУ </a:t>
            </a:r>
            <a:r>
              <a:rPr lang="ru-RU" sz="2000" dirty="0"/>
              <a:t>гимназия </a:t>
            </a:r>
            <a:r>
              <a:rPr lang="ru-RU" sz="2000" dirty="0" smtClean="0"/>
              <a:t>№ 49 </a:t>
            </a:r>
            <a:r>
              <a:rPr lang="ru-RU" sz="2000" dirty="0"/>
              <a:t>города </a:t>
            </a:r>
            <a:r>
              <a:rPr lang="ru-RU" sz="2000" dirty="0" smtClean="0"/>
              <a:t>Тюмени)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16.35 – 16.45 </a:t>
            </a:r>
            <a:r>
              <a:rPr lang="ru-RU" sz="2000" dirty="0" smtClean="0"/>
              <a:t>- </a:t>
            </a:r>
            <a:r>
              <a:rPr lang="ru-RU" sz="2000" dirty="0" err="1" smtClean="0"/>
              <a:t>Deutsch</a:t>
            </a:r>
            <a:r>
              <a:rPr lang="ru-RU" sz="2000" dirty="0" smtClean="0"/>
              <a:t> </a:t>
            </a:r>
            <a:r>
              <a:rPr lang="ru-RU" sz="2000" dirty="0" err="1"/>
              <a:t>fuer</a:t>
            </a:r>
            <a:r>
              <a:rPr lang="ru-RU" sz="2000" dirty="0"/>
              <a:t> </a:t>
            </a:r>
            <a:r>
              <a:rPr lang="ru-RU" sz="2000" dirty="0" err="1"/>
              <a:t>kleine</a:t>
            </a:r>
            <a:r>
              <a:rPr lang="ru-RU" sz="2000" dirty="0"/>
              <a:t> </a:t>
            </a:r>
            <a:r>
              <a:rPr lang="ru-RU" sz="2000" dirty="0" err="1"/>
              <a:t>Entdecker</a:t>
            </a:r>
            <a:r>
              <a:rPr lang="ru-RU" sz="2000" dirty="0"/>
              <a:t>. Обучающий и мотивационный потенциал курса с </a:t>
            </a:r>
            <a:r>
              <a:rPr lang="ru-RU" sz="2000" dirty="0" err="1"/>
              <a:t>использо-ванием</a:t>
            </a:r>
            <a:r>
              <a:rPr lang="ru-RU" sz="2000" dirty="0"/>
              <a:t> </a:t>
            </a:r>
            <a:r>
              <a:rPr lang="ru-RU" sz="2000" dirty="0" smtClean="0"/>
              <a:t>CLIL-технологий – Широкова И.А</a:t>
            </a:r>
            <a:r>
              <a:rPr lang="ru-RU" sz="2000" dirty="0"/>
              <a:t>. (МАОУ гимназия </a:t>
            </a:r>
            <a:r>
              <a:rPr lang="ru-RU" sz="2000" dirty="0" smtClean="0"/>
              <a:t>№ 49 </a:t>
            </a:r>
            <a:r>
              <a:rPr lang="ru-RU" sz="2000" dirty="0"/>
              <a:t>города </a:t>
            </a:r>
            <a:r>
              <a:rPr lang="ru-RU" sz="2000" dirty="0" smtClean="0"/>
              <a:t>Тюмени)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16.45 – 16.55 </a:t>
            </a:r>
            <a:r>
              <a:rPr lang="ru-RU" sz="2000" dirty="0" smtClean="0"/>
              <a:t>- Цифровые </a:t>
            </a:r>
            <a:r>
              <a:rPr lang="ru-RU" sz="2000" dirty="0"/>
              <a:t>ресурсы, используемые на уроках английского языка - </a:t>
            </a:r>
            <a:r>
              <a:rPr lang="ru-RU" sz="2000" dirty="0" err="1"/>
              <a:t>Куковская</a:t>
            </a:r>
            <a:r>
              <a:rPr lang="ru-RU" sz="2000" dirty="0"/>
              <a:t> Е.А</a:t>
            </a:r>
            <a:r>
              <a:rPr lang="ru-RU" sz="2000" dirty="0" smtClean="0"/>
              <a:t>. (МАОУ </a:t>
            </a:r>
            <a:r>
              <a:rPr lang="ru-RU" sz="2000" dirty="0"/>
              <a:t>СОШ № </a:t>
            </a:r>
            <a:r>
              <a:rPr lang="ru-RU" sz="2000" dirty="0" smtClean="0"/>
              <a:t>92 города Тюмени)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16.55 – 17.05 </a:t>
            </a:r>
            <a:r>
              <a:rPr lang="ru-RU" sz="2000" dirty="0" smtClean="0"/>
              <a:t>- Цифровая </a:t>
            </a:r>
            <a:r>
              <a:rPr lang="ru-RU" sz="2000" dirty="0"/>
              <a:t>трансформация школы - Ибрагимова Р.Р</a:t>
            </a:r>
            <a:r>
              <a:rPr lang="ru-RU" sz="2000" dirty="0" smtClean="0"/>
              <a:t>. (МАОУ </a:t>
            </a:r>
            <a:r>
              <a:rPr lang="ru-RU" sz="2000" dirty="0"/>
              <a:t>гимназия </a:t>
            </a:r>
            <a:r>
              <a:rPr lang="ru-RU" sz="2000" dirty="0" smtClean="0"/>
              <a:t>№ 49 </a:t>
            </a:r>
            <a:r>
              <a:rPr lang="ru-RU" sz="2000" dirty="0"/>
              <a:t>города </a:t>
            </a:r>
            <a:r>
              <a:rPr lang="ru-RU" sz="2000" dirty="0" smtClean="0"/>
              <a:t>Тюмени)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17.05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17.10 </a:t>
            </a:r>
            <a:r>
              <a:rPr lang="ru-RU" sz="2000" dirty="0"/>
              <a:t>- Подведение итогов Михайлова С.Ф.</a:t>
            </a:r>
          </a:p>
          <a:p>
            <a:endParaRPr lang="en-US" sz="20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BA1007-FBDA-4B57-96C8-FC1B77CF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ru-RU" dirty="0"/>
              <a:t>8</a:t>
            </a:r>
            <a:r>
              <a:rPr lang="en-US" dirty="0" smtClean="0"/>
              <a:t>/</a:t>
            </a:r>
            <a:r>
              <a:rPr lang="ru-RU" dirty="0" smtClean="0"/>
              <a:t>11</a:t>
            </a:r>
            <a:r>
              <a:rPr lang="en-US" dirty="0" smtClean="0"/>
              <a:t>/202</a:t>
            </a:r>
            <a:r>
              <a:rPr lang="ru-RU" dirty="0" smtClean="0"/>
              <a:t>1</a:t>
            </a:r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CC7EC9-2E86-4760-9E3F-EC992208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Михайлова С.Ф., методист МАУ ИМЦ г. Тюмени</a:t>
            </a: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F93B7B-0688-4F89-A841-8EA54A94F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2CA-00B7-4215-90DA-AD925870F5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61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187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Трансформация образовательной среды как ресурс повышения мотивации школьников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обучения иностранному языку  как средство формирования у обучающихся  глобальных компетенций</dc:title>
  <dc:creator>Светлана Михайлова</dc:creator>
  <cp:lastModifiedBy>Ольга А. Агеева</cp:lastModifiedBy>
  <cp:revision>14</cp:revision>
  <dcterms:created xsi:type="dcterms:W3CDTF">2022-01-27T00:40:00Z</dcterms:created>
  <dcterms:modified xsi:type="dcterms:W3CDTF">2022-02-18T06:20:16Z</dcterms:modified>
</cp:coreProperties>
</file>